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82" r:id="rId6"/>
    <p:sldId id="276" r:id="rId7"/>
    <p:sldId id="265" r:id="rId8"/>
    <p:sldId id="261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81" r:id="rId19"/>
    <p:sldId id="278" r:id="rId20"/>
    <p:sldId id="274" r:id="rId21"/>
    <p:sldId id="280" r:id="rId22"/>
    <p:sldId id="275" r:id="rId23"/>
    <p:sldId id="283" r:id="rId24"/>
    <p:sldId id="27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6"/>
  </p:normalViewPr>
  <p:slideViewPr>
    <p:cSldViewPr snapToGrid="0">
      <p:cViewPr>
        <p:scale>
          <a:sx n="130" d="100"/>
          <a:sy n="13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483C-F0C5-42A4-BEEE-F4C27B707B25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43151-73DD-445A-9283-B7C099D2C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7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3151-73DD-445A-9283-B7C099D2C70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90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7372-2F9B-8528-9046-D76FF7B0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BD35C5-7671-8982-D0F7-3CAF594B2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CA22C7-E762-1808-6972-B0D185C6D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1D7C2D-9D46-A934-B9DE-8FD2B9EA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43151-73DD-445A-9283-B7C099D2C7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1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6CC16-5731-F297-FC46-F376C2C0B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63B4C4D-B0C9-7332-0357-973B3035E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20534BD-1899-2FF6-BDEF-976E7A16A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D1EDC5-4D0F-671E-E9EF-32AA08603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43151-73DD-445A-9283-B7C099D2C7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8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A37DF-087C-1AB5-2846-1A11272B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74692E-A64C-CDDD-76C0-AC1463FFE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D093EF2-6E8F-67D8-065E-814C830F9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0C54E7-E649-2B18-29A8-BAEA7CC2B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43151-73DD-445A-9283-B7C099D2C7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2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4FB3D-3D18-2E33-718C-F7D0477D8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5DFF89-2261-9717-F11C-E97560BF3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C1618D-3927-5A01-D863-734A56DB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E80F5-C89C-2A0B-6FA6-310109DB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56B60-26EA-66E0-AF61-894CF808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4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D9A81-5008-1F3A-390B-B6F33072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072837-351A-7DC1-69D6-30FF47A7E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DFD87-F317-9D34-A6BB-F0D90820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03A136-3EE9-D2D5-5AB1-ECBA3A2D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FFB1F0-C795-10C3-870D-38DB9C65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55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2B83C6-4D1A-7DF7-76DE-823C0FD85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95D940-36D9-8FEF-6C76-C6CB0DFB2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43D8BD-FCBE-6E66-60F1-4BFEA69A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0F933-DA29-1BCC-EADB-B80D1220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0BF564-E02F-3242-C58B-3F530500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8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402EC-8CD6-E56E-F528-17137B72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59300-9D36-90A6-4A0A-0D4C80F75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BC96BF-B542-F43B-5D61-56728EE2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16A34B-DC33-758C-E832-FB730BDB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B905A2-6AF9-E490-0B88-E22CD67C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8D09B-A39B-2B85-2F4D-E46E2A93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0C9BFC-9D24-DF83-216F-716C2590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492D24-C4AB-B7A3-AB00-33AFF445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9ED000-CC94-770A-A054-B94EBF8A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6EE30-FB27-9AB7-D67A-CD4033E0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92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7B04C-41E2-1C28-C144-1A2F02B9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3B25F7-99F6-B54C-0CE2-965A0BE45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927B25-5248-FD74-7A05-9F483412E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2E06F3-24EF-9B5A-65B0-C88DAB27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34377B-2C8D-D14C-A936-65415DA5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E803F3-95FE-4FB0-8C34-D29AF25D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1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49851-9E9F-B3BA-F9B4-47BE371B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2EF142-2C39-C34E-0BC4-936EB43FE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D229FC-043C-CE4F-AD70-D7DD0F083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B4908A-9546-846D-FBEB-DFBE02123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6A2B16-BDAD-EC97-370D-721059390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2F38E4-2C39-13B7-5D7D-5046F88B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61912E-8316-85EF-BAED-545A3DD0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B2EC37-B80A-237D-A6C9-C36B24F6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9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FC7D-A709-0F7A-1527-C3D61DA5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501394-0C09-5A59-BDE1-987A2263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42413B-F697-651C-4D81-0CEF6129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F7515F-2F5F-19C8-35C8-02AA2EE6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EC9C3C-4DC6-5B61-9CEB-416D3003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E81C3C-A6BA-F3DB-8456-5DF9260E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FE3D14-7F5C-0E9A-E3A1-392C80AD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33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3DD50-1533-133B-6C6E-043CE912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F3E84A-BE70-DEA0-5010-1671D8B0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93DE2C-75B8-A523-6E7E-2BBFC364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2FC20B-41DB-ED2D-D25F-2811B4B2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DDD034-F492-A18A-6C8E-F142F29C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938F07-A12F-221B-E8F2-285C2B4E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5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17431-54AC-0D93-AC55-600DAFB0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627FE8-2226-E291-53C5-891BCA745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2F4DEB-F0E5-8442-0249-F61024F68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7F6017-247F-56C9-9FD2-C51F62E1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95144E-F1E6-98E2-D8F4-E5D16B8F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F8B713-1D22-1251-7243-150A7516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4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61D8D77-BC3A-507B-C58D-3E659F16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A6BA9-388D-A317-5418-EAC619A4E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6D5A2C-F146-1014-375A-F45DE19B0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7ADB2-8D06-4C2D-901F-85F2A92F5604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77ADBD-7D13-77F6-15B5-FA87AECF6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AF28E-5039-5AC7-0CC7-09B8078A8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0B978-6300-4922-8260-94F48E51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20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C0367-C97C-C7C7-27B8-BEBBA4135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F2939D-0BC2-2D77-3D45-D54A62FC3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0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8BACC-BE0F-A66C-E84A-C52AC0D20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BB81-F270-3B68-3FE0-D6C5DB5ED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Teams</a:t>
            </a:r>
          </a:p>
        </p:txBody>
      </p:sp>
      <p:pic>
        <p:nvPicPr>
          <p:cNvPr id="3" name="Inhaltsplatzhalter 5" descr="Ein Bild, das Logo, Symbol, Schrift, Grafiken enthält.&#10;&#10;Automatisch generierte Beschreibung">
            <a:extLst>
              <a:ext uri="{FF2B5EF4-FFF2-40B4-BE49-F238E27FC236}">
                <a16:creationId xmlns:a16="http://schemas.microsoft.com/office/drawing/2014/main" id="{088403B6-3203-214A-5DEE-B89BED2A5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46" y="735147"/>
            <a:ext cx="1418908" cy="14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B950-A128-AE5D-7DC8-3DE1F898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B4F9032-C7C5-AABC-627B-6E84AB4346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9F107F-0D88-8C4D-B162-BE429F3E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 auf dem Bildschirm</a:t>
            </a:r>
          </a:p>
        </p:txBody>
      </p:sp>
      <p:pic>
        <p:nvPicPr>
          <p:cNvPr id="6" name="Inhaltsplatzhalter 5" descr="Ein Bild, das Logo, Symbol, Schrift, Grafiken enthält.&#10;&#10;Automatisch generierte Beschreibung">
            <a:extLst>
              <a:ext uri="{FF2B5EF4-FFF2-40B4-BE49-F238E27FC236}">
                <a16:creationId xmlns:a16="http://schemas.microsoft.com/office/drawing/2014/main" id="{C08CA7AF-94B0-A6E3-47CD-2DDFD6949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90" y="2578014"/>
            <a:ext cx="2592558" cy="256375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3344A2-FF14-F290-28C3-1ED0B3F17FDB}"/>
              </a:ext>
            </a:extLst>
          </p:cNvPr>
          <p:cNvSpPr txBox="1"/>
          <p:nvPr/>
        </p:nvSpPr>
        <p:spPr>
          <a:xfrm>
            <a:off x="6601872" y="5844426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Anmeldename und Passwort wie bei Office 365!</a:t>
            </a: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724E8D76-1758-E28E-DAC0-4EA479595472}"/>
              </a:ext>
            </a:extLst>
          </p:cNvPr>
          <p:cNvSpPr/>
          <p:nvPr/>
        </p:nvSpPr>
        <p:spPr>
          <a:xfrm rot="10800000">
            <a:off x="6386729" y="3181987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A6B6C-D89D-3E19-1620-5974ED6C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FE17C0-249E-74BF-4C43-3059453ABF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8DCD46-F0F2-83D3-8FCD-1927B9AF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Teams - Ein Team pro Klasse</a:t>
            </a:r>
          </a:p>
        </p:txBody>
      </p:sp>
      <p:pic>
        <p:nvPicPr>
          <p:cNvPr id="6" name="Inhaltsplatzhalter 5" descr="Ein Bild, das Screenshot, Software, Text, Computersymbol enthält.&#10;&#10;Automatisch generierte Beschreibung">
            <a:extLst>
              <a:ext uri="{FF2B5EF4-FFF2-40B4-BE49-F238E27FC236}">
                <a16:creationId xmlns:a16="http://schemas.microsoft.com/office/drawing/2014/main" id="{B4EB1DC2-AE5C-2452-8ECC-42F7525E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1370388"/>
            <a:ext cx="8412479" cy="5133038"/>
          </a:xfr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01E23D-2992-A0CE-DC94-6DAB562CBDFC}"/>
              </a:ext>
            </a:extLst>
          </p:cNvPr>
          <p:cNvSpPr/>
          <p:nvPr/>
        </p:nvSpPr>
        <p:spPr>
          <a:xfrm>
            <a:off x="2454442" y="3019926"/>
            <a:ext cx="1046747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86BF33-3F06-EF60-746F-761E93E79C26}"/>
              </a:ext>
            </a:extLst>
          </p:cNvPr>
          <p:cNvSpPr/>
          <p:nvPr/>
        </p:nvSpPr>
        <p:spPr>
          <a:xfrm>
            <a:off x="5176910" y="3019926"/>
            <a:ext cx="1046747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38EED0-DDA9-F184-BF0A-50AC37C9DCD3}"/>
              </a:ext>
            </a:extLst>
          </p:cNvPr>
          <p:cNvSpPr/>
          <p:nvPr/>
        </p:nvSpPr>
        <p:spPr>
          <a:xfrm>
            <a:off x="2454442" y="4229726"/>
            <a:ext cx="1046747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223783-D86E-ED96-CF41-126D4C45DC0F}"/>
              </a:ext>
            </a:extLst>
          </p:cNvPr>
          <p:cNvSpPr/>
          <p:nvPr/>
        </p:nvSpPr>
        <p:spPr>
          <a:xfrm>
            <a:off x="5182770" y="4229726"/>
            <a:ext cx="1046747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110D508-7375-FE2D-078C-E93B52330A97}"/>
              </a:ext>
            </a:extLst>
          </p:cNvPr>
          <p:cNvSpPr/>
          <p:nvPr/>
        </p:nvSpPr>
        <p:spPr>
          <a:xfrm>
            <a:off x="2454442" y="5499684"/>
            <a:ext cx="1167063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E430ED4-7D57-EB92-5F36-B12F976915DD}"/>
              </a:ext>
            </a:extLst>
          </p:cNvPr>
          <p:cNvSpPr/>
          <p:nvPr/>
        </p:nvSpPr>
        <p:spPr>
          <a:xfrm>
            <a:off x="5176910" y="5462829"/>
            <a:ext cx="1046747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0C2E428E-3A44-29AD-4690-607BEDC5A204}"/>
              </a:ext>
            </a:extLst>
          </p:cNvPr>
          <p:cNvSpPr/>
          <p:nvPr/>
        </p:nvSpPr>
        <p:spPr>
          <a:xfrm>
            <a:off x="0" y="2581025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4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A5873-1A25-2890-122E-116E90603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C61260B-271C-84A0-B9D2-C8A156BD89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1EC5BC-C132-2220-3CA1-2FF60F06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Kanäle - Ein Kanal pro Fach</a:t>
            </a:r>
          </a:p>
        </p:txBody>
      </p:sp>
      <p:pic>
        <p:nvPicPr>
          <p:cNvPr id="6" name="Inhaltsplatzhalter 5" descr="Ein Bild, das Text, Screenshot, Software, Design enthält.&#10;&#10;Automatisch generierte Beschreibung">
            <a:extLst>
              <a:ext uri="{FF2B5EF4-FFF2-40B4-BE49-F238E27FC236}">
                <a16:creationId xmlns:a16="http://schemas.microsoft.com/office/drawing/2014/main" id="{A2E2795A-3E6D-7C16-D71A-F13478D09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2538"/>
            <a:ext cx="2397369" cy="5060337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68A335A-AE0C-C0EC-8E62-A7D4076A05D8}"/>
              </a:ext>
            </a:extLst>
          </p:cNvPr>
          <p:cNvSpPr/>
          <p:nvPr/>
        </p:nvSpPr>
        <p:spPr>
          <a:xfrm>
            <a:off x="1323473" y="2709974"/>
            <a:ext cx="1046747" cy="168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AB3E5C71-05E7-484B-BBC0-2DD50B602EA9}"/>
              </a:ext>
            </a:extLst>
          </p:cNvPr>
          <p:cNvSpPr/>
          <p:nvPr/>
        </p:nvSpPr>
        <p:spPr>
          <a:xfrm>
            <a:off x="338795" y="5230272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25C6-7BB7-50F4-ACF6-F76A3C571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D2BC371-B174-E240-CD63-FF27939E0A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380B0B-A1C7-7AE3-060D-20999DF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Chat – Nachrichten an Schulmitglieder</a:t>
            </a:r>
          </a:p>
        </p:txBody>
      </p:sp>
      <p:pic>
        <p:nvPicPr>
          <p:cNvPr id="6" name="Inhaltsplatzhalter 5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9E804B31-D089-2636-A902-3061E9E1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1285446"/>
            <a:ext cx="7666892" cy="5207429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FC59ED-ED50-803C-CBEF-5E1B06647268}"/>
              </a:ext>
            </a:extLst>
          </p:cNvPr>
          <p:cNvSpPr txBox="1"/>
          <p:nvPr/>
        </p:nvSpPr>
        <p:spPr>
          <a:xfrm>
            <a:off x="8681555" y="3429000"/>
            <a:ext cx="297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Nettikette</a:t>
            </a:r>
            <a:r>
              <a:rPr lang="de-DE" dirty="0"/>
              <a:t> </a:t>
            </a:r>
            <a:r>
              <a:rPr lang="de-DE" sz="2400" dirty="0"/>
              <a:t>beachten!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EE1A89-03C5-5CE9-15BC-F03303448FDF}"/>
              </a:ext>
            </a:extLst>
          </p:cNvPr>
          <p:cNvSpPr txBox="1"/>
          <p:nvPr/>
        </p:nvSpPr>
        <p:spPr>
          <a:xfrm>
            <a:off x="8743260" y="3982452"/>
            <a:ext cx="3531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Angemessene und respektvolle </a:t>
            </a:r>
          </a:p>
          <a:p>
            <a:r>
              <a:rPr lang="de-DE" dirty="0"/>
              <a:t>Nachrichten und Kontaktierungen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4BBA105-51C1-4513-69AA-7F949AFB8171}"/>
              </a:ext>
            </a:extLst>
          </p:cNvPr>
          <p:cNvSpPr/>
          <p:nvPr/>
        </p:nvSpPr>
        <p:spPr>
          <a:xfrm>
            <a:off x="1864895" y="2272280"/>
            <a:ext cx="1503947" cy="42205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970637-F699-863A-1A64-364FB4170BAC}"/>
              </a:ext>
            </a:extLst>
          </p:cNvPr>
          <p:cNvSpPr/>
          <p:nvPr/>
        </p:nvSpPr>
        <p:spPr>
          <a:xfrm>
            <a:off x="3621505" y="1572410"/>
            <a:ext cx="1431758" cy="409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8BAB812-A66F-E26B-9BAB-791CFCE5843E}"/>
              </a:ext>
            </a:extLst>
          </p:cNvPr>
          <p:cNvSpPr/>
          <p:nvPr/>
        </p:nvSpPr>
        <p:spPr>
          <a:xfrm>
            <a:off x="3621505" y="2063911"/>
            <a:ext cx="4824663" cy="3735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DC10A83A-A2AC-7AEE-FF80-C89E0497B113}"/>
              </a:ext>
            </a:extLst>
          </p:cNvPr>
          <p:cNvSpPr/>
          <p:nvPr/>
        </p:nvSpPr>
        <p:spPr>
          <a:xfrm>
            <a:off x="47107" y="1939280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B15148F-ACE4-49F9-0C37-F765559D9B1B}"/>
              </a:ext>
            </a:extLst>
          </p:cNvPr>
          <p:cNvSpPr/>
          <p:nvPr/>
        </p:nvSpPr>
        <p:spPr>
          <a:xfrm>
            <a:off x="8743260" y="3429000"/>
            <a:ext cx="3448740" cy="1311812"/>
          </a:xfrm>
          <a:prstGeom prst="rect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16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50E36-A516-C005-BF8C-44CF71D4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E0B23C-94B0-D63D-6ADE-AB8AEBFB4F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74D92-52D5-B78B-DA83-FF1CD29C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Nettikette</a:t>
            </a:r>
            <a:r>
              <a:rPr lang="de-DE" dirty="0"/>
              <a:t> – nicht wirklich oder?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E304D-9C49-0A77-E883-274610AC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800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Aufgabe: </a:t>
            </a:r>
          </a:p>
          <a:p>
            <a:pPr marL="0" indent="0">
              <a:buNone/>
            </a:pPr>
            <a:r>
              <a:rPr lang="de-DE" sz="2000" dirty="0"/>
              <a:t>Hier hat jemand eine Teams-Nachricht an seine Lehrkraft geschickt. Diese antwortet aber nicht, da die Nachricht sehr unhöflich wirkt. Auch sprachlich macht diese Nachricht keinen guten Eindruck.</a:t>
            </a:r>
          </a:p>
          <a:p>
            <a:pPr marL="0" indent="0">
              <a:buNone/>
            </a:pPr>
            <a:r>
              <a:rPr lang="de-DE" sz="2000" dirty="0"/>
              <a:t>Verbessere die Nachricht so, dass sie respektvoll und höflich ist und die Lehrkraft auch antwortet.</a:t>
            </a:r>
          </a:p>
        </p:txBody>
      </p:sp>
      <p:pic>
        <p:nvPicPr>
          <p:cNvPr id="6" name="Grafik 5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0B69F7D0-0912-9F25-B0F4-0C03CAE18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6923"/>
            <a:ext cx="7531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8E0A84-E08D-6C88-CDD8-379815FE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3BC6C-E7C3-EABB-A59C-B0A38BBFB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pic>
        <p:nvPicPr>
          <p:cNvPr id="3" name="Inhaltsplatzhalter 5">
            <a:extLst>
              <a:ext uri="{FF2B5EF4-FFF2-40B4-BE49-F238E27FC236}">
                <a16:creationId xmlns:a16="http://schemas.microsoft.com/office/drawing/2014/main" id="{3E3E523F-CB36-C82A-E0AD-684E8FD5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54" y="563360"/>
            <a:ext cx="1092005" cy="11180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69E3159-E037-CB08-ABEF-D0D04A3963DA}"/>
              </a:ext>
            </a:extLst>
          </p:cNvPr>
          <p:cNvSpPr txBox="1"/>
          <p:nvPr/>
        </p:nvSpPr>
        <p:spPr>
          <a:xfrm>
            <a:off x="6897293" y="5925308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Anmeldename und Passwort wie bei Office 365!</a:t>
            </a:r>
          </a:p>
        </p:txBody>
      </p:sp>
    </p:spTree>
    <p:extLst>
      <p:ext uri="{BB962C8B-B14F-4D97-AF65-F5344CB8AC3E}">
        <p14:creationId xmlns:p14="http://schemas.microsoft.com/office/powerpoint/2010/main" val="306796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D110-864C-9D77-4E8C-9DAB4677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8FAD0F-4287-2F09-9D99-DBA1DAB97D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2D1EFC-8CF8-2DB5-75C1-3DBD9C39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Posteingang</a:t>
            </a:r>
          </a:p>
        </p:txBody>
      </p:sp>
      <p:pic>
        <p:nvPicPr>
          <p:cNvPr id="10" name="Inhaltsplatzhalter 9" descr="Ein Bild, das Screenshot, Text, Software, Webseite enthält.&#10;&#10;Automatisch generierte Beschreibung">
            <a:extLst>
              <a:ext uri="{FF2B5EF4-FFF2-40B4-BE49-F238E27FC236}">
                <a16:creationId xmlns:a16="http://schemas.microsoft.com/office/drawing/2014/main" id="{98BA3705-44B8-3853-6D81-082E97C56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3" y="1825625"/>
            <a:ext cx="10469494" cy="4351338"/>
          </a:xfr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85D3103-EB96-B98B-88F3-312D8B15D748}"/>
              </a:ext>
            </a:extLst>
          </p:cNvPr>
          <p:cNvSpPr/>
          <p:nvPr/>
        </p:nvSpPr>
        <p:spPr>
          <a:xfrm>
            <a:off x="2729132" y="2616592"/>
            <a:ext cx="8482819" cy="35603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EAC60D7A-1D98-A55E-655F-2BAA59138277}"/>
              </a:ext>
            </a:extLst>
          </p:cNvPr>
          <p:cNvSpPr/>
          <p:nvPr/>
        </p:nvSpPr>
        <p:spPr>
          <a:xfrm>
            <a:off x="361848" y="3233810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51FA3455-9F7C-7B5E-9616-ACF5B68BEB48}"/>
              </a:ext>
            </a:extLst>
          </p:cNvPr>
          <p:cNvSpPr/>
          <p:nvPr/>
        </p:nvSpPr>
        <p:spPr>
          <a:xfrm>
            <a:off x="647114" y="2169940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3262-A142-5512-4C28-55E51AAEF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819FEC5-E2ED-2A4F-CD39-BD1F217444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A6FFC-FED4-62A0-F9C8-08BF8149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E-Mail verfassen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769BDA-42C4-50E4-7908-1A47466B3861}"/>
              </a:ext>
            </a:extLst>
          </p:cNvPr>
          <p:cNvSpPr/>
          <p:nvPr/>
        </p:nvSpPr>
        <p:spPr>
          <a:xfrm>
            <a:off x="556291" y="1416380"/>
            <a:ext cx="6589530" cy="51387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Software, Screenshot enthält.&#10;&#10;Automatisch generierte Beschreibung">
            <a:extLst>
              <a:ext uri="{FF2B5EF4-FFF2-40B4-BE49-F238E27FC236}">
                <a16:creationId xmlns:a16="http://schemas.microsoft.com/office/drawing/2014/main" id="{AEA680F3-3DB5-9706-0F6C-AF739368A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1" y="1478627"/>
            <a:ext cx="6589530" cy="50142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B9E6D6E-6FD0-DDF6-B4F3-5C480407AA0F}"/>
              </a:ext>
            </a:extLst>
          </p:cNvPr>
          <p:cNvSpPr txBox="1"/>
          <p:nvPr/>
        </p:nvSpPr>
        <p:spPr>
          <a:xfrm>
            <a:off x="7145821" y="2316109"/>
            <a:ext cx="47893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	       Zeig doch mal …</a:t>
            </a:r>
          </a:p>
          <a:p>
            <a:pPr marL="342900" indent="-342900">
              <a:buAutoNum type="arabicParenR"/>
            </a:pPr>
            <a:r>
              <a:rPr lang="de-DE" dirty="0"/>
              <a:t>Wo steht der Absender?</a:t>
            </a:r>
          </a:p>
          <a:p>
            <a:pPr marL="342900" indent="-342900">
              <a:buAutoNum type="arabicParenR"/>
            </a:pPr>
            <a:r>
              <a:rPr lang="de-DE" dirty="0"/>
              <a:t>Wo steht der Empfänger?</a:t>
            </a:r>
          </a:p>
          <a:p>
            <a:pPr marL="342900" indent="-342900">
              <a:buAutoNum type="arabicParenR"/>
            </a:pPr>
            <a:r>
              <a:rPr lang="de-DE" dirty="0"/>
              <a:t>Wie endet die Schulmail aller </a:t>
            </a:r>
          </a:p>
          <a:p>
            <a:r>
              <a:rPr lang="de-DE" dirty="0"/>
              <a:t>Lehrkräfte und Schülerinnen und Schüler?</a:t>
            </a:r>
          </a:p>
          <a:p>
            <a:r>
              <a:rPr lang="de-DE" dirty="0"/>
              <a:t>4) Wo schreibt man grob das Thema der </a:t>
            </a:r>
          </a:p>
          <a:p>
            <a:r>
              <a:rPr lang="de-DE" dirty="0" err="1"/>
              <a:t>e-Mail</a:t>
            </a:r>
            <a:r>
              <a:rPr lang="de-DE" dirty="0"/>
              <a:t>?</a:t>
            </a:r>
          </a:p>
          <a:p>
            <a:r>
              <a:rPr lang="de-DE" dirty="0"/>
              <a:t>5) Wo kann man die Schrift verändern?</a:t>
            </a:r>
          </a:p>
          <a:p>
            <a:r>
              <a:rPr lang="de-DE" dirty="0"/>
              <a:t>6) Wo kann ich eine zweite/dritte … Person als</a:t>
            </a:r>
          </a:p>
          <a:p>
            <a:r>
              <a:rPr lang="de-DE" dirty="0"/>
              <a:t>Empfänger oder Empfängerin angeben?</a:t>
            </a:r>
          </a:p>
          <a:p>
            <a:r>
              <a:rPr lang="de-DE" dirty="0"/>
              <a:t>7) Wo verschickt man am Ende die E-Mail?</a:t>
            </a:r>
          </a:p>
          <a:p>
            <a:r>
              <a:rPr lang="de-DE" dirty="0"/>
              <a:t>8) Wo kann ich eine Datei (z.B. ein Arbeitsblatt)</a:t>
            </a:r>
          </a:p>
          <a:p>
            <a:r>
              <a:rPr lang="de-DE" dirty="0"/>
              <a:t>Anhängen?</a:t>
            </a:r>
          </a:p>
        </p:txBody>
      </p:sp>
      <p:pic>
        <p:nvPicPr>
          <p:cNvPr id="6" name="Grafik 5" descr="Ein Bild, das Symbol, Clipart, Design enthält.&#10;&#10;Automatisch generierte Beschreibung">
            <a:extLst>
              <a:ext uri="{FF2B5EF4-FFF2-40B4-BE49-F238E27FC236}">
                <a16:creationId xmlns:a16="http://schemas.microsoft.com/office/drawing/2014/main" id="{2D2F4CF3-0DDB-C8E4-A8CE-142DE97AF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11" y="1832662"/>
            <a:ext cx="1078455" cy="7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2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85EFF-91E0-C870-E148-3A16F8A1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9E2FBE-E948-F3D9-B72D-D9C8172A05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5DDD19-A751-43F3-C09C-81A02B6C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Schreibaufgabe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082B8-3151-CFD5-2D67-083FB5A6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44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b="1" u="sng" dirty="0"/>
          </a:p>
          <a:p>
            <a:pPr marL="0" indent="0">
              <a:buNone/>
            </a:pPr>
            <a:r>
              <a:rPr lang="de-DE" b="1" u="sng" dirty="0"/>
              <a:t>Aufgabe: </a:t>
            </a:r>
          </a:p>
          <a:p>
            <a:pPr marL="0" indent="0">
              <a:buNone/>
            </a:pPr>
            <a:r>
              <a:rPr lang="de-DE" dirty="0"/>
              <a:t>Per Zufall wird euch eine Mitschülerin oder ein Mitschüler zugewiesen. Schreibt ihr oder ihm eine E-Mail mit dem Betreff „meine Hobbys“, „meine Weihnachtsferien“ oder “mein Lieblingstier“, in der ihr etwas von euch erzählt und auch nachfragt. Denkt an eine richtige Form (Anrede, Absatz, Text mit </a:t>
            </a:r>
            <a:r>
              <a:rPr lang="de-DE" dirty="0" err="1"/>
              <a:t>Nettikette</a:t>
            </a:r>
            <a:r>
              <a:rPr lang="de-DE" dirty="0"/>
              <a:t>, Grußformel, Name).</a:t>
            </a:r>
          </a:p>
          <a:p>
            <a:pPr marL="0" indent="0">
              <a:buNone/>
            </a:pPr>
            <a:r>
              <a:rPr lang="de-DE" dirty="0"/>
              <a:t>Antworte danach auf die E-Mail, die du erhalten hast.</a:t>
            </a:r>
          </a:p>
        </p:txBody>
      </p:sp>
      <p:pic>
        <p:nvPicPr>
          <p:cNvPr id="6" name="Grafik 5" descr="Ein Bild, das Symbol, Display enthält.&#10;&#10;Automatisch generierte Beschreibung">
            <a:extLst>
              <a:ext uri="{FF2B5EF4-FFF2-40B4-BE49-F238E27FC236}">
                <a16:creationId xmlns:a16="http://schemas.microsoft.com/office/drawing/2014/main" id="{F2D264BF-E169-18DA-3D41-561D6D112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5" y="203610"/>
            <a:ext cx="2143161" cy="19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8ABC2-77A5-F667-F4EB-35276B82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Anleitung und Materialbeschreibung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202DC-CF28-C1BE-FA0C-F8176EFD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Dies ist eine Präsentation, die mit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Anwendungsaufgaben</a:t>
            </a:r>
            <a:r>
              <a:rPr lang="de-DE" dirty="0"/>
              <a:t> erweitert wurde. Diese können an dieser Stelle, im Anschluss oder überhaupt nicht gemacht werden.</a:t>
            </a:r>
          </a:p>
          <a:p>
            <a:r>
              <a:rPr lang="de-DE" dirty="0"/>
              <a:t>Die Schülerinnen und Schüler verfolgen parallel auf ihrem Tablet oder nur </a:t>
            </a:r>
            <a:r>
              <a:rPr lang="de-DE"/>
              <a:t>der Präsentation.</a:t>
            </a:r>
            <a:endParaRPr lang="de-DE" dirty="0"/>
          </a:p>
          <a:p>
            <a:r>
              <a:rPr lang="de-DE" dirty="0"/>
              <a:t>Themen: Office 365, Teams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(+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Nettikette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de-DE" dirty="0"/>
              <a:t>Outlook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(+E-Mail schreiben)</a:t>
            </a:r>
          </a:p>
          <a:p>
            <a:pPr marL="0" indent="0">
              <a:buNone/>
            </a:pP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43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AEF39-5B7F-16A6-5E7E-B3E3BBD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A186E0-59AC-3EE5-F0EF-C5795475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921"/>
            <a:ext cx="10515600" cy="4351338"/>
          </a:xfrm>
        </p:spPr>
        <p:txBody>
          <a:bodyPr/>
          <a:lstStyle/>
          <a:p>
            <a:r>
              <a:rPr lang="de-DE" dirty="0"/>
              <a:t>Warum überhaupt eine E-Mail? Ich habe doch Teams ….</a:t>
            </a:r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43788EF9-8B7D-9DF1-046B-806943B85031}"/>
              </a:ext>
            </a:extLst>
          </p:cNvPr>
          <p:cNvSpPr/>
          <p:nvPr/>
        </p:nvSpPr>
        <p:spPr>
          <a:xfrm>
            <a:off x="0" y="1412670"/>
            <a:ext cx="10795819" cy="1603375"/>
          </a:xfrm>
          <a:prstGeom prst="wedgeEllipseCallout">
            <a:avLst>
              <a:gd name="adj1" fmla="val 40825"/>
              <a:gd name="adj2" fmla="val 919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Ein Bild, das Kinderkunst, Clipart, Cartoon enthält.&#10;&#10;Automatisch generierte Beschreibung">
            <a:extLst>
              <a:ext uri="{FF2B5EF4-FFF2-40B4-BE49-F238E27FC236}">
                <a16:creationId xmlns:a16="http://schemas.microsoft.com/office/drawing/2014/main" id="{1688B58E-6C3E-1DEB-9CF3-27CC4D4C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3" y="2880851"/>
            <a:ext cx="2220576" cy="37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2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649A7-EFCB-EEA0-120D-E37621AF3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936175-BCDE-638B-70AB-27EFFD9A4D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510209-51ED-EB0B-ECF7-65CFC78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276D-9106-04F2-112F-4CB5A41B1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5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2EDF9-3B05-5628-6B48-BA573308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2CB3D-182A-61EE-5202-EFB80FA37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Office 365</a:t>
            </a:r>
          </a:p>
        </p:txBody>
      </p:sp>
    </p:spTree>
    <p:extLst>
      <p:ext uri="{BB962C8B-B14F-4D97-AF65-F5344CB8AC3E}">
        <p14:creationId xmlns:p14="http://schemas.microsoft.com/office/powerpoint/2010/main" val="37210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D91730-A3AC-E97E-0FC1-78C0D547AC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5E7645-BFDC-7A3F-146D-B88AC44F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Suchmaschine: „Office 365 </a:t>
            </a:r>
            <a:r>
              <a:rPr lang="de-DE" dirty="0" err="1"/>
              <a:t>login</a:t>
            </a:r>
            <a:r>
              <a:rPr lang="de-DE" dirty="0"/>
              <a:t>“</a:t>
            </a:r>
          </a:p>
        </p:txBody>
      </p:sp>
      <p:pic>
        <p:nvPicPr>
          <p:cNvPr id="6" name="Inhaltsplatzhalter 5" descr="Ein Bild, das Text, Screenshot, Schrift, Webseite enthält.&#10;&#10;Automatisch generierte Beschreibung">
            <a:extLst>
              <a:ext uri="{FF2B5EF4-FFF2-40B4-BE49-F238E27FC236}">
                <a16:creationId xmlns:a16="http://schemas.microsoft.com/office/drawing/2014/main" id="{25304733-14C0-7162-2553-775E40B67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7909"/>
            <a:ext cx="7710766" cy="5510091"/>
          </a:xfrm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E874E027-CCCB-54E4-55DE-B7ED21236181}"/>
              </a:ext>
            </a:extLst>
          </p:cNvPr>
          <p:cNvSpPr/>
          <p:nvPr/>
        </p:nvSpPr>
        <p:spPr>
          <a:xfrm rot="10800000">
            <a:off x="3854544" y="2954212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D91730-A3AC-E97E-0FC1-78C0D547AC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5E7645-BFDC-7A3F-146D-B88AC44F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anmelden</a:t>
            </a:r>
          </a:p>
        </p:txBody>
      </p:sp>
      <p:pic>
        <p:nvPicPr>
          <p:cNvPr id="6" name="Inhaltsplatzhalter 5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369321C1-E7E8-A927-BDB6-E39F2207C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2" y="1825625"/>
            <a:ext cx="7459436" cy="4351338"/>
          </a:xfrm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625E1062-AFDC-4855-B1C2-B832B58A7633}"/>
              </a:ext>
            </a:extLst>
          </p:cNvPr>
          <p:cNvSpPr/>
          <p:nvPr/>
        </p:nvSpPr>
        <p:spPr>
          <a:xfrm rot="10800000">
            <a:off x="6865030" y="4192170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1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2787C-2772-4E22-E84A-821411C6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4556FE-90C1-D6EF-5FCF-39E785574F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450883-AB05-FD5F-BC9C-2F8A9D55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Schul-E-Mail + Passwort</a:t>
            </a:r>
          </a:p>
        </p:txBody>
      </p:sp>
      <p:pic>
        <p:nvPicPr>
          <p:cNvPr id="6" name="Inhaltsplatzhalter 5" descr="Ein Bild, das Text, Screenshot, Visitenkarte enthält.&#10;&#10;Automatisch generierte Beschreibung">
            <a:extLst>
              <a:ext uri="{FF2B5EF4-FFF2-40B4-BE49-F238E27FC236}">
                <a16:creationId xmlns:a16="http://schemas.microsoft.com/office/drawing/2014/main" id="{E6FB040D-1B3F-3D6F-B91A-72EDECEDB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2" y="1690688"/>
            <a:ext cx="6203852" cy="5088297"/>
          </a:xfrm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BD11472E-AA26-5D5A-E611-782D9B2AA10E}"/>
              </a:ext>
            </a:extLst>
          </p:cNvPr>
          <p:cNvSpPr/>
          <p:nvPr/>
        </p:nvSpPr>
        <p:spPr>
          <a:xfrm rot="10800000">
            <a:off x="6096000" y="3844456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D7DD97BE-D643-3421-1E02-EF1A11740B8D}"/>
              </a:ext>
            </a:extLst>
          </p:cNvPr>
          <p:cNvSpPr/>
          <p:nvPr/>
        </p:nvSpPr>
        <p:spPr>
          <a:xfrm rot="10800000">
            <a:off x="6096000" y="2986485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0645-E7F0-4683-4771-5CD928658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8057DC-9242-7ABA-0683-98CCAA98E9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E6132B-2E08-9344-8F91-967EE5DF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Angemeldet bleiben</a:t>
            </a:r>
          </a:p>
        </p:txBody>
      </p:sp>
      <p:pic>
        <p:nvPicPr>
          <p:cNvPr id="6" name="Inhaltsplatzhalter 5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2010C83B-4618-D6AE-C1C4-3578147B2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89" y="1586531"/>
            <a:ext cx="6077243" cy="4836990"/>
          </a:xfrm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C1419C53-D6FF-C4C3-BD5C-80112A5A4046}"/>
              </a:ext>
            </a:extLst>
          </p:cNvPr>
          <p:cNvSpPr/>
          <p:nvPr/>
        </p:nvSpPr>
        <p:spPr>
          <a:xfrm rot="10800000">
            <a:off x="7934175" y="5118483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F3401E-1969-0063-167A-3846B552F2FA}"/>
              </a:ext>
            </a:extLst>
          </p:cNvPr>
          <p:cNvSpPr txBox="1"/>
          <p:nvPr/>
        </p:nvSpPr>
        <p:spPr>
          <a:xfrm>
            <a:off x="8932984" y="5118483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an eigenem Gerät!</a:t>
            </a:r>
          </a:p>
        </p:txBody>
      </p:sp>
    </p:spTree>
    <p:extLst>
      <p:ext uri="{BB962C8B-B14F-4D97-AF65-F5344CB8AC3E}">
        <p14:creationId xmlns:p14="http://schemas.microsoft.com/office/powerpoint/2010/main" val="91023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CBE0C-AA26-AFFC-557E-9D13F65F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96AE2E-34A7-B83E-6D03-343FA82DA0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F3DEEC-DDC3-2485-9FA0-98FD687E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Startseite</a:t>
            </a:r>
          </a:p>
        </p:txBody>
      </p:sp>
      <p:pic>
        <p:nvPicPr>
          <p:cNvPr id="6" name="Inhaltsplatzhalter 5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32398DB0-470B-089E-0867-19BE4C431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531440"/>
            <a:ext cx="10692618" cy="5084124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EB87D22-583E-FD8A-0792-ECF34A04254E}"/>
              </a:ext>
            </a:extLst>
          </p:cNvPr>
          <p:cNvSpPr/>
          <p:nvPr/>
        </p:nvSpPr>
        <p:spPr>
          <a:xfrm>
            <a:off x="5007142" y="3296652"/>
            <a:ext cx="2177716" cy="1937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2A541C-F532-D518-2A03-3F5285F52DC8}"/>
              </a:ext>
            </a:extLst>
          </p:cNvPr>
          <p:cNvSpPr/>
          <p:nvPr/>
        </p:nvSpPr>
        <p:spPr>
          <a:xfrm>
            <a:off x="8061159" y="3374857"/>
            <a:ext cx="2177716" cy="1937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0F5DF-ADA9-CC0B-9271-388295FB0810}"/>
              </a:ext>
            </a:extLst>
          </p:cNvPr>
          <p:cNvSpPr/>
          <p:nvPr/>
        </p:nvSpPr>
        <p:spPr>
          <a:xfrm>
            <a:off x="1953125" y="3296652"/>
            <a:ext cx="2177716" cy="1937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90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5A72E-2B55-480C-56C6-CE9EB1584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73F615-D30B-91F0-3785-7FC4F26628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00" y="91440"/>
            <a:ext cx="135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57B4FF-70A4-0173-320C-A548D880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App-Sammlung</a:t>
            </a:r>
          </a:p>
        </p:txBody>
      </p:sp>
      <p:pic>
        <p:nvPicPr>
          <p:cNvPr id="6" name="Inhaltsplatzhalter 5" descr="Ein Bild, das Screenshot, Software enthält.&#10;&#10;Automatisch generierte Beschreibung">
            <a:extLst>
              <a:ext uri="{FF2B5EF4-FFF2-40B4-BE49-F238E27FC236}">
                <a16:creationId xmlns:a16="http://schemas.microsoft.com/office/drawing/2014/main" id="{2C3AD902-93DA-095D-6216-54E04B1EE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126577" cy="480583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19CB050-82E5-1F09-84DA-7013ECDFF702}"/>
              </a:ext>
            </a:extLst>
          </p:cNvPr>
          <p:cNvSpPr/>
          <p:nvPr/>
        </p:nvSpPr>
        <p:spPr>
          <a:xfrm>
            <a:off x="4920917" y="3429000"/>
            <a:ext cx="2177716" cy="1937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E2B2D0E-747F-4135-1388-9B83E09EF9F4}"/>
              </a:ext>
            </a:extLst>
          </p:cNvPr>
          <p:cNvSpPr/>
          <p:nvPr/>
        </p:nvSpPr>
        <p:spPr>
          <a:xfrm>
            <a:off x="7744328" y="3429000"/>
            <a:ext cx="2177716" cy="1937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7EC5C613-6067-EA67-43B5-C2C54DF24177}"/>
              </a:ext>
            </a:extLst>
          </p:cNvPr>
          <p:cNvSpPr/>
          <p:nvPr/>
        </p:nvSpPr>
        <p:spPr>
          <a:xfrm rot="10800000">
            <a:off x="1702187" y="1690688"/>
            <a:ext cx="998809" cy="3903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a018956d-78ae-462d-b64d-6eea1b761868" xsi:nil="true"/>
    <DefaultSectionNames xmlns="a018956d-78ae-462d-b64d-6eea1b761868" xsi:nil="true"/>
    <Is_Collaboration_Space_Locked xmlns="a018956d-78ae-462d-b64d-6eea1b761868" xsi:nil="true"/>
    <AppVersion xmlns="a018956d-78ae-462d-b64d-6eea1b761868" xsi:nil="true"/>
    <FolderType xmlns="a018956d-78ae-462d-b64d-6eea1b761868" xsi:nil="true"/>
    <Self_Registration_Enabled xmlns="a018956d-78ae-462d-b64d-6eea1b761868" xsi:nil="true"/>
    <Leaders xmlns="a018956d-78ae-462d-b64d-6eea1b761868">
      <UserInfo>
        <DisplayName/>
        <AccountId xsi:nil="true"/>
        <AccountType/>
      </UserInfo>
    </Leaders>
    <Math_Settings xmlns="a018956d-78ae-462d-b64d-6eea1b761868" xsi:nil="true"/>
    <Members xmlns="a018956d-78ae-462d-b64d-6eea1b761868">
      <UserInfo>
        <DisplayName/>
        <AccountId xsi:nil="true"/>
        <AccountType/>
      </UserInfo>
    </Members>
    <LMS_Mappings xmlns="a018956d-78ae-462d-b64d-6eea1b761868" xsi:nil="true"/>
    <Invited_Leaders xmlns="a018956d-78ae-462d-b64d-6eea1b761868" xsi:nil="true"/>
    <IsNotebookLocked xmlns="a018956d-78ae-462d-b64d-6eea1b761868" xsi:nil="true"/>
    <Owner xmlns="a018956d-78ae-462d-b64d-6eea1b761868">
      <UserInfo>
        <DisplayName/>
        <AccountId xsi:nil="true"/>
        <AccountType/>
      </UserInfo>
    </Owner>
    <Distribution_Groups xmlns="a018956d-78ae-462d-b64d-6eea1b761868" xsi:nil="true"/>
    <Invited_Members xmlns="a018956d-78ae-462d-b64d-6eea1b761868" xsi:nil="true"/>
    <NotebookType xmlns="a018956d-78ae-462d-b64d-6eea1b761868" xsi:nil="true"/>
    <CultureName xmlns="a018956d-78ae-462d-b64d-6eea1b761868" xsi:nil="true"/>
    <Member_Groups xmlns="a018956d-78ae-462d-b64d-6eea1b761868">
      <UserInfo>
        <DisplayName/>
        <AccountId xsi:nil="true"/>
        <AccountType/>
      </UserInfo>
    </Member_Groups>
    <Has_Leaders_Only_SectionGroup xmlns="a018956d-78ae-462d-b64d-6eea1b761868" xsi:nil="true"/>
    <TeamsChannelId xmlns="a018956d-78ae-462d-b64d-6eea1b7618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EAF73AE694AA4EA98764C5526CF7AF" ma:contentTypeVersion="31" ma:contentTypeDescription="Ein neues Dokument erstellen." ma:contentTypeScope="" ma:versionID="476caa1ae9f0a33c7fb95a71a7524122">
  <xsd:schema xmlns:xsd="http://www.w3.org/2001/XMLSchema" xmlns:xs="http://www.w3.org/2001/XMLSchema" xmlns:p="http://schemas.microsoft.com/office/2006/metadata/properties" xmlns:ns2="a018956d-78ae-462d-b64d-6eea1b761868" xmlns:ns3="02cdfee5-df1b-45d7-9f18-d1d55ac1301b" targetNamespace="http://schemas.microsoft.com/office/2006/metadata/properties" ma:root="true" ma:fieldsID="b70f715a464b04a1a25f0ef03a46d8f6" ns2:_="" ns3:_="">
    <xsd:import namespace="a018956d-78ae-462d-b64d-6eea1b761868"/>
    <xsd:import namespace="02cdfee5-df1b-45d7-9f18-d1d55ac1301b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8956d-78ae-462d-b64d-6eea1b76186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dfee5-df1b-45d7-9f18-d1d55ac1301b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AB43A-25F5-4D66-9FB5-5F71EC18E74D}">
  <ds:schemaRefs>
    <ds:schemaRef ds:uri="http://schemas.microsoft.com/office/2006/metadata/properties"/>
    <ds:schemaRef ds:uri="http://schemas.microsoft.com/office/infopath/2007/PartnerControls"/>
    <ds:schemaRef ds:uri="15552407-4add-44e9-b6bf-960774b702d5"/>
    <ds:schemaRef ds:uri="84816fa9-ca3b-4c37-8403-88a59034ce99"/>
  </ds:schemaRefs>
</ds:datastoreItem>
</file>

<file path=customXml/itemProps2.xml><?xml version="1.0" encoding="utf-8"?>
<ds:datastoreItem xmlns:ds="http://schemas.openxmlformats.org/officeDocument/2006/customXml" ds:itemID="{6A8064C8-A47D-401F-ADC6-B7A8E2F355BE}"/>
</file>

<file path=customXml/itemProps3.xml><?xml version="1.0" encoding="utf-8"?>
<ds:datastoreItem xmlns:ds="http://schemas.openxmlformats.org/officeDocument/2006/customXml" ds:itemID="{329CF3EB-A575-4F6F-AAF4-31A4833EE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Macintosh PowerPoint</Application>
  <PresentationFormat>Breitbild</PresentationFormat>
  <Paragraphs>53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</vt:lpstr>
      <vt:lpstr>PowerPoint-Präsentation</vt:lpstr>
      <vt:lpstr>Anleitung und Materialbeschreibung</vt:lpstr>
      <vt:lpstr>Office 365</vt:lpstr>
      <vt:lpstr>Suchmaschine: „Office 365 login“</vt:lpstr>
      <vt:lpstr>anmelden</vt:lpstr>
      <vt:lpstr>Schul-E-Mail + Passwort</vt:lpstr>
      <vt:lpstr>Angemeldet bleiben</vt:lpstr>
      <vt:lpstr>Startseite</vt:lpstr>
      <vt:lpstr>App-Sammlung</vt:lpstr>
      <vt:lpstr>Teams</vt:lpstr>
      <vt:lpstr>App auf dem Bildschirm</vt:lpstr>
      <vt:lpstr>Teams - Ein Team pro Klasse</vt:lpstr>
      <vt:lpstr>Kanäle - Ein Kanal pro Fach</vt:lpstr>
      <vt:lpstr>Chat – Nachrichten an Schulmitglieder</vt:lpstr>
      <vt:lpstr>Nettikette – nicht wirklich oder?</vt:lpstr>
      <vt:lpstr>Outlook</vt:lpstr>
      <vt:lpstr>Posteingang</vt:lpstr>
      <vt:lpstr>E-Mail verfassen</vt:lpstr>
      <vt:lpstr>Schreibaufgabe</vt:lpstr>
      <vt:lpstr>Diskussion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Katharina Röhrbein</dc:creator>
  <cp:lastModifiedBy>Christin Luxa</cp:lastModifiedBy>
  <cp:revision>59</cp:revision>
  <dcterms:created xsi:type="dcterms:W3CDTF">2024-12-06T13:07:51Z</dcterms:created>
  <dcterms:modified xsi:type="dcterms:W3CDTF">2025-01-21T12:30:06Z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0x01010036EAF73AE694AA4EA98764C5526CF7AF</vt:lpwstr>
  </property>
  <property fmtid="{D5CDD505-2E9C-101B-9397-08002B2CF9AE}" pid="3" name="MediaServiceImageTags">
    <vt:lpwstr/>
  </property>
  <property fmtid="{D5CDD505-2E9C-101B-9397-08002B2CF9AE}" pid="4" name="Order">
    <vt:r8>13200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