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64FB3D-3D18-2E33-718C-F7D0477D8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5DFF89-2261-9717-F11C-E97560BF3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C1618D-3927-5A01-D863-734A56DB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9E80F5-C89C-2A0B-6FA6-310109DBE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456B60-26EA-66E0-AF61-894CF808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94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D9A81-5008-1F3A-390B-B6F33072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072837-351A-7DC1-69D6-30FF47A7E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2DFD87-F317-9D34-A6BB-F0D90820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03A136-3EE9-D2D5-5AB1-ECBA3A2DC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FFB1F0-C795-10C3-870D-38DB9C651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4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2B83C6-4D1A-7DF7-76DE-823C0FD85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95D940-36D9-8FEF-6C76-C6CB0DFB2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3D8BD-FCBE-6E66-60F1-4BFEA69A6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70F933-DA29-1BCC-EADB-B80D1220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0BF564-E02F-3242-C58B-3F530500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402EC-8CD6-E56E-F528-17137B727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959300-9D36-90A6-4A0A-0D4C80F75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BC96BF-B542-F43B-5D61-56728EE2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16A34B-DC33-758C-E832-FB730BDB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B905A2-6AF9-E490-0B88-E22CD67C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34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8D09B-A39B-2B85-2F4D-E46E2A93E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0C9BFC-9D24-DF83-216F-716C2590B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492D24-C4AB-B7A3-AB00-33AFF445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9ED000-CC94-770A-A054-B94EBF8AD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46EE30-FB27-9AB7-D67A-CD4033E0A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31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7B04C-41E2-1C28-C144-1A2F02B9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3B25F7-99F6-B54C-0CE2-965A0BE45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927B25-5248-FD74-7A05-9F483412E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2E06F3-24EF-9B5A-65B0-C88DAB27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34377B-2C8D-D14C-A936-65415DA53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E803F3-95FE-4FB0-8C34-D29AF25D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87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49851-9E9F-B3BA-F9B4-47BE371B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2EF142-2C39-C34E-0BC4-936EB43FE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ED229FC-043C-CE4F-AD70-D7DD0F083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B4908A-9546-846D-FBEB-DFBE021239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6A2B16-BDAD-EC97-370D-721059390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2F38E4-2C39-13B7-5D7D-5046F88B3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61912E-8316-85EF-BAED-545A3DD0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B2EC37-B80A-237D-A6C9-C36B24F6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4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2FC7D-A709-0F7A-1527-C3D61DA5B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501394-0C09-5A59-BDE1-987A2263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42413B-F697-651C-4D81-0CEF61295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F7515F-2F5F-19C8-35C8-02AA2EE6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2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EC9C3C-4DC6-5B61-9CEB-416D3003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6E81C3C-A6BA-F3DB-8456-5DF9260E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FE3D14-7F5C-0E9A-E3A1-392C80AD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93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3DD50-1533-133B-6C6E-043CE912B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F3E84A-BE70-DEA0-5010-1671D8B0E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93DE2C-75B8-A523-6E7E-2BBFC3648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2FC20B-41DB-ED2D-D25F-2811B4B2E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DDD034-F492-A18A-6C8E-F142F29C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38F07-A12F-221B-E8F2-285C2B4E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34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17431-54AC-0D93-AC55-600DAFB0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627FE8-2226-E291-53C5-891BCA7450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2F4DEB-F0E5-8442-0249-F61024F68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7F6017-247F-56C9-9FD2-C51F62E19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95144E-F1E6-98E2-D8F4-E5D16B8F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F8B713-1D22-1251-7243-150A7516D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40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61D8D77-BC3A-507B-C58D-3E659F16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A6BA9-388D-A317-5418-EAC619A4E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6D5A2C-F146-1014-375A-F45DE19B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37ADB2-8D06-4C2D-901F-85F2A92F5604}" type="datetimeFigureOut">
              <a:rPr lang="de-DE" smtClean="0"/>
              <a:t>19.01.2025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77ADBD-7D13-77F6-15B5-FA87AECF6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BAF28E-5039-5AC7-0CC7-09B8078A8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00B978-6300-4922-8260-94F48E516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9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3DD0C-9D73-7A32-A1F8-BDC3C1BD3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9CA72B2-D8EF-8E8A-4548-D3E841065A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000" y="91440"/>
            <a:ext cx="1350000" cy="144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B82D95A-9684-D52A-A390-9EEEFD05C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82" y="-66744"/>
            <a:ext cx="10515600" cy="1325563"/>
          </a:xfrm>
        </p:spPr>
        <p:txBody>
          <a:bodyPr/>
          <a:lstStyle/>
          <a:p>
            <a:r>
              <a:rPr lang="de-DE" dirty="0"/>
              <a:t>Geräte über Bluetooth verbinden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2F6C6CA-3DE1-58A6-909B-D7623D1768E3}"/>
              </a:ext>
            </a:extLst>
          </p:cNvPr>
          <p:cNvSpPr txBox="1"/>
          <p:nvPr/>
        </p:nvSpPr>
        <p:spPr>
          <a:xfrm>
            <a:off x="477082" y="1258819"/>
            <a:ext cx="112378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Sowohl dein Stift, die Tastatur als auch deine Kopfhörer werden mit deinem Tablet über Bluetooth verbunden.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Du hast das schon gemacht? Dann überspringe diesen Schritt.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  <a:sym typeface="Wingdings" panose="05000000000000000000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Du hast das noch nicht gemacht, dann richte jetzt alles ein: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Kontrolliere zuerst, ob dein </a:t>
            </a: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Bluetooth an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ist. Entweder siehst du das Bluetooth-Symbol direkt oben in der Statusleiste oder du gehst in den Einstellungen      auf Bluetooth   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Nun gibt es 2 Möglichkeiten: Das Gerät, dass du verbinden möchtest, hat einen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An-/Aus-Knopf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oder lässt sich z.B. durch Drücken einer Taste anschalten (irgendwo am Gerät leuchtet dann ein Lämpchen):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Mach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 das Gerät an und </a:t>
            </a: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finde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 es bei den Bluetooth-Einstellungen (siehe oben) auf deinem Tablet.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Drücke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 auf den Namen des Geräts und verbinde/kopple es mit deinem Tablet.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Das Gerät hat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KEINEN An-/Aus-Knopf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, dafür aber einen Anschluss (beim Apple-Pencil z.B. unter der Ladekappe):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Stecke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 das Gerät in die entsprechende Buchse an deinem Tablet. Eine Anfrage erscheint: </a:t>
            </a: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Drücke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  <a:sym typeface="Wingdings" panose="05000000000000000000" pitchFamily="2" charset="2"/>
              </a:rPr>
              <a:t> auf Koppeln/Verbinden).</a:t>
            </a:r>
          </a:p>
        </p:txBody>
      </p:sp>
      <p:pic>
        <p:nvPicPr>
          <p:cNvPr id="8" name="Grafik 7" descr="Ein Bild, das Zahnrad, Metallwaren, Kreis, Transport enthält.&#10;&#10;Automatisch generierte Beschreibung">
            <a:extLst>
              <a:ext uri="{FF2B5EF4-FFF2-40B4-BE49-F238E27FC236}">
                <a16:creationId xmlns:a16="http://schemas.microsoft.com/office/drawing/2014/main" id="{EA786F40-6452-3CC1-74AC-72521539D9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500" y="3268456"/>
            <a:ext cx="180000" cy="180000"/>
          </a:xfrm>
          <a:prstGeom prst="rect">
            <a:avLst/>
          </a:prstGeom>
        </p:spPr>
      </p:pic>
      <p:pic>
        <p:nvPicPr>
          <p:cNvPr id="17" name="Grafik 16" descr="Ein Bild, das Symbol, Logo, Electric Blue (Farbe), Schrift enthält.&#10;&#10;Automatisch generierte Beschreibung">
            <a:extLst>
              <a:ext uri="{FF2B5EF4-FFF2-40B4-BE49-F238E27FC236}">
                <a16:creationId xmlns:a16="http://schemas.microsoft.com/office/drawing/2014/main" id="{BD78BEA7-7C3F-F0B7-1F9B-B3FF0B051C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502" y="3232456"/>
            <a:ext cx="150199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009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EAF73AE694AA4EA98764C5526CF7AF" ma:contentTypeVersion="31" ma:contentTypeDescription="Ein neues Dokument erstellen." ma:contentTypeScope="" ma:versionID="476caa1ae9f0a33c7fb95a71a7524122">
  <xsd:schema xmlns:xsd="http://www.w3.org/2001/XMLSchema" xmlns:xs="http://www.w3.org/2001/XMLSchema" xmlns:p="http://schemas.microsoft.com/office/2006/metadata/properties" xmlns:ns2="a018956d-78ae-462d-b64d-6eea1b761868" xmlns:ns3="02cdfee5-df1b-45d7-9f18-d1d55ac1301b" targetNamespace="http://schemas.microsoft.com/office/2006/metadata/properties" ma:root="true" ma:fieldsID="b70f715a464b04a1a25f0ef03a46d8f6" ns2:_="" ns3:_="">
    <xsd:import namespace="a018956d-78ae-462d-b64d-6eea1b761868"/>
    <xsd:import namespace="02cdfee5-df1b-45d7-9f18-d1d55ac1301b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8956d-78ae-462d-b64d-6eea1b761868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3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cdfee5-df1b-45d7-9f18-d1d55ac1301b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a018956d-78ae-462d-b64d-6eea1b761868" xsi:nil="true"/>
    <DefaultSectionNames xmlns="a018956d-78ae-462d-b64d-6eea1b761868" xsi:nil="true"/>
    <Is_Collaboration_Space_Locked xmlns="a018956d-78ae-462d-b64d-6eea1b761868" xsi:nil="true"/>
    <AppVersion xmlns="a018956d-78ae-462d-b64d-6eea1b761868" xsi:nil="true"/>
    <FolderType xmlns="a018956d-78ae-462d-b64d-6eea1b761868" xsi:nil="true"/>
    <Self_Registration_Enabled xmlns="a018956d-78ae-462d-b64d-6eea1b761868" xsi:nil="true"/>
    <Leaders xmlns="a018956d-78ae-462d-b64d-6eea1b761868">
      <UserInfo>
        <DisplayName/>
        <AccountId xsi:nil="true"/>
        <AccountType/>
      </UserInfo>
    </Leaders>
    <Math_Settings xmlns="a018956d-78ae-462d-b64d-6eea1b761868" xsi:nil="true"/>
    <Members xmlns="a018956d-78ae-462d-b64d-6eea1b761868">
      <UserInfo>
        <DisplayName/>
        <AccountId xsi:nil="true"/>
        <AccountType/>
      </UserInfo>
    </Members>
    <LMS_Mappings xmlns="a018956d-78ae-462d-b64d-6eea1b761868" xsi:nil="true"/>
    <Invited_Leaders xmlns="a018956d-78ae-462d-b64d-6eea1b761868" xsi:nil="true"/>
    <IsNotebookLocked xmlns="a018956d-78ae-462d-b64d-6eea1b761868" xsi:nil="true"/>
    <Owner xmlns="a018956d-78ae-462d-b64d-6eea1b761868">
      <UserInfo>
        <DisplayName/>
        <AccountId xsi:nil="true"/>
        <AccountType/>
      </UserInfo>
    </Owner>
    <Distribution_Groups xmlns="a018956d-78ae-462d-b64d-6eea1b761868" xsi:nil="true"/>
    <Invited_Members xmlns="a018956d-78ae-462d-b64d-6eea1b761868" xsi:nil="true"/>
    <NotebookType xmlns="a018956d-78ae-462d-b64d-6eea1b761868" xsi:nil="true"/>
    <CultureName xmlns="a018956d-78ae-462d-b64d-6eea1b761868" xsi:nil="true"/>
    <Member_Groups xmlns="a018956d-78ae-462d-b64d-6eea1b761868">
      <UserInfo>
        <DisplayName/>
        <AccountId xsi:nil="true"/>
        <AccountType/>
      </UserInfo>
    </Member_Groups>
    <Has_Leaders_Only_SectionGroup xmlns="a018956d-78ae-462d-b64d-6eea1b761868" xsi:nil="true"/>
    <TeamsChannelId xmlns="a018956d-78ae-462d-b64d-6eea1b761868" xsi:nil="true"/>
  </documentManagement>
</p:properties>
</file>

<file path=customXml/itemProps1.xml><?xml version="1.0" encoding="utf-8"?>
<ds:datastoreItem xmlns:ds="http://schemas.openxmlformats.org/officeDocument/2006/customXml" ds:itemID="{9DF61087-F651-405E-8A72-4789856DCB00}"/>
</file>

<file path=customXml/itemProps2.xml><?xml version="1.0" encoding="utf-8"?>
<ds:datastoreItem xmlns:ds="http://schemas.openxmlformats.org/officeDocument/2006/customXml" ds:itemID="{F96FE7A4-E5F6-4075-9F77-356DA6F2219B}"/>
</file>

<file path=customXml/itemProps3.xml><?xml version="1.0" encoding="utf-8"?>
<ds:datastoreItem xmlns:ds="http://schemas.openxmlformats.org/officeDocument/2006/customXml" ds:itemID="{ED4A5E37-18E4-43D4-85C7-02174BA1192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1_Office</vt:lpstr>
      <vt:lpstr>Geräte über Bluetooth verbinden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Katharina Röhrbein</dc:creator>
  <cp:lastModifiedBy>Katharina Röhrbein</cp:lastModifiedBy>
  <cp:revision>1</cp:revision>
  <dcterms:created xsi:type="dcterms:W3CDTF">2025-01-19T17:16:20Z</dcterms:created>
  <dcterms:modified xsi:type="dcterms:W3CDTF">2025-01-19T17:16:35Z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0x01010036EAF73AE694AA4EA98764C5526CF7AF</vt:lpwstr>
  </property>
  <property fmtid="{D5CDD505-2E9C-101B-9397-08002B2CF9AE}" pid="3" name="Order">
    <vt:r8>12900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